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4" r:id="rId21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9" Type="http://schemas.openxmlformats.org/officeDocument/2006/relationships/slide" Target="slides/slide14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0" name="Google Shape;5060;p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9.xml"/></Relationships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1" name="Shape 5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Google Shape;5062;p705"/>
          <p:cNvSpPr txBox="1"/>
          <p:nvPr>
            <p:ph type="title"/>
          </p:nvPr>
        </p:nvSpPr>
        <p:spPr>
          <a:xfrm>
            <a:off x="457200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Three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63" name="Google Shape;5063;p705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Baseballs come in packs of 8 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basketballs come in packs of 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If there are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 players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what is the least number of packs needed so that each player has a basketball and a baseball and nothing is left over?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LCM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8, 6, 24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8, 16, 24, 32, 40, 48, 56, 64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6, 12, 18, 24, 30, 36, 42, 48</a:t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64" name="Google Shape;5064;p705"/>
          <p:cNvSpPr/>
          <p:nvPr/>
        </p:nvSpPr>
        <p:spPr>
          <a:xfrm>
            <a:off x="6577047" y="4171950"/>
            <a:ext cx="22329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